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71" r:id="rId6"/>
    <p:sldId id="274" r:id="rId7"/>
    <p:sldId id="272" r:id="rId8"/>
    <p:sldId id="275" r:id="rId9"/>
    <p:sldId id="263" r:id="rId10"/>
    <p:sldId id="269" r:id="rId11"/>
    <p:sldId id="276" r:id="rId12"/>
    <p:sldId id="277" r:id="rId13"/>
    <p:sldId id="27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B8D53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021288"/>
            <a:ext cx="46707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378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980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82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49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1"/>
            <a:ext cx="7772400" cy="10081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09120"/>
            <a:ext cx="7772400" cy="8640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810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95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234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478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77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70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038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7786" y="5722324"/>
            <a:ext cx="9180000" cy="947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 userDrawn="1"/>
        </p:nvSpPr>
        <p:spPr>
          <a:xfrm>
            <a:off x="-7786" y="6669360"/>
            <a:ext cx="9180000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82245" y="5868327"/>
            <a:ext cx="2880320" cy="729025"/>
            <a:chOff x="251520" y="5680759"/>
            <a:chExt cx="2880320" cy="7290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05" y="5680759"/>
              <a:ext cx="2232248" cy="51456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1520" y="613278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Internet Gateway &amp; Business Intelligence </a:t>
              </a:r>
              <a:endParaRPr lang="en-I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404" y="44624"/>
            <a:ext cx="89670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96" y="836712"/>
            <a:ext cx="89629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182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9" y="-4371"/>
            <a:ext cx="9162969" cy="495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-7786" y="4581128"/>
            <a:ext cx="9180000" cy="2304256"/>
            <a:chOff x="-7786" y="4581128"/>
            <a:chExt cx="9180000" cy="2304256"/>
          </a:xfrm>
        </p:grpSpPr>
        <p:sp>
          <p:nvSpPr>
            <p:cNvPr id="10" name="Rectangle 9"/>
            <p:cNvSpPr/>
            <p:nvPr/>
          </p:nvSpPr>
          <p:spPr>
            <a:xfrm>
              <a:off x="-7786" y="4581128"/>
              <a:ext cx="9180000" cy="2088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7786" y="6669360"/>
              <a:ext cx="918000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2245" y="5722324"/>
            <a:ext cx="2880320" cy="729025"/>
            <a:chOff x="251520" y="5680759"/>
            <a:chExt cx="2880320" cy="7290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05" y="5680759"/>
              <a:ext cx="2232248" cy="51456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1520" y="613278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Internet Gateway &amp; Business Intelligence </a:t>
              </a:r>
              <a:endParaRPr lang="en-I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82889" y="5825009"/>
            <a:ext cx="1895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www.munixlive.com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info@munixlive.com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069" y="2912457"/>
            <a:ext cx="554831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</a:t>
            </a:r>
            <a:r>
              <a:rPr lang="en-US" sz="6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 WiFi</a:t>
            </a:r>
            <a:endParaRPr lang="en-US" sz="6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30" y="4077072"/>
            <a:ext cx="841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Authentication, Log </a:t>
            </a:r>
            <a:r>
              <a:rPr lang="en-US" b="1" dirty="0" smtClean="0"/>
              <a:t>Management, Internet Security, Content Filter &amp; VPN Service</a:t>
            </a:r>
            <a:endParaRPr lang="en-IN" b="1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5" y="116632"/>
            <a:ext cx="2484156" cy="248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Hotspot Security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6" y="836712"/>
            <a:ext cx="8962900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Device Identification</a:t>
            </a:r>
          </a:p>
          <a:p>
            <a:pPr lvl="1"/>
            <a:r>
              <a:rPr lang="en-US" dirty="0" smtClean="0"/>
              <a:t>Detects most brands and models of Mobile &amp; Tabs</a:t>
            </a:r>
          </a:p>
          <a:p>
            <a:r>
              <a:rPr lang="en-US" dirty="0" smtClean="0"/>
              <a:t>Access Log</a:t>
            </a:r>
          </a:p>
          <a:p>
            <a:pPr lvl="1"/>
            <a:r>
              <a:rPr lang="en-US" dirty="0" smtClean="0"/>
              <a:t>Access Time</a:t>
            </a:r>
          </a:p>
          <a:p>
            <a:pPr lvl="1"/>
            <a:r>
              <a:rPr lang="en-US" dirty="0" smtClean="0"/>
              <a:t>Device MAC &amp; IP Address</a:t>
            </a:r>
          </a:p>
          <a:p>
            <a:pPr lvl="1"/>
            <a:r>
              <a:rPr lang="en-US" dirty="0" smtClean="0"/>
              <a:t>IP Address &amp; Port number of visited sites</a:t>
            </a:r>
          </a:p>
          <a:p>
            <a:r>
              <a:rPr lang="en-US" dirty="0" smtClean="0"/>
              <a:t>Log Retention</a:t>
            </a:r>
          </a:p>
          <a:p>
            <a:pPr lvl="1"/>
            <a:r>
              <a:rPr lang="en-US" dirty="0" smtClean="0"/>
              <a:t>18 months as per the government norms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Recommendations 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3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 your work environment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6" y="836712"/>
            <a:ext cx="8962900" cy="4896544"/>
          </a:xfrm>
        </p:spPr>
        <p:txBody>
          <a:bodyPr>
            <a:normAutofit/>
          </a:bodyPr>
          <a:lstStyle/>
          <a:p>
            <a:r>
              <a:rPr lang="en-US" dirty="0" err="1" smtClean="0"/>
              <a:t>IPSec</a:t>
            </a:r>
            <a:r>
              <a:rPr lang="en-US" dirty="0" smtClean="0"/>
              <a:t> site to site VPN Service</a:t>
            </a:r>
          </a:p>
          <a:p>
            <a:pPr lvl="1"/>
            <a:r>
              <a:rPr lang="en-US" dirty="0" smtClean="0"/>
              <a:t>Bus to Office IP Sec VPN Connection with exclusive work SSID</a:t>
            </a:r>
          </a:p>
          <a:p>
            <a:pPr lvl="1"/>
            <a:r>
              <a:rPr lang="en-US" dirty="0" smtClean="0"/>
              <a:t>VPN Users authenticated using your authentication mechanism (like you authenticate your users in your office)</a:t>
            </a:r>
          </a:p>
          <a:p>
            <a:r>
              <a:rPr lang="en-US" dirty="0" smtClean="0"/>
              <a:t>Survey </a:t>
            </a:r>
          </a:p>
          <a:p>
            <a:pPr lvl="1"/>
            <a:r>
              <a:rPr lang="en-US" dirty="0" smtClean="0"/>
              <a:t>Forms to submit feedback / notifications</a:t>
            </a:r>
          </a:p>
          <a:p>
            <a:pPr lvl="1"/>
            <a:r>
              <a:rPr lang="en-US" dirty="0" smtClean="0"/>
              <a:t>Survey / Poll on various topics during journey time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87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Completely customizable as per your unique requirements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920880" cy="1752600"/>
          </a:xfrm>
        </p:spPr>
        <p:txBody>
          <a:bodyPr/>
          <a:lstStyle/>
          <a:p>
            <a:r>
              <a:rPr lang="en-US" dirty="0" smtClean="0"/>
              <a:t>Send live demo request mail to demo@munixlive.com,</a:t>
            </a:r>
          </a:p>
          <a:p>
            <a:r>
              <a:rPr lang="en-US" dirty="0" smtClean="0"/>
              <a:t>with your convenient date &amp; time for demo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99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valuable time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4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– How it works?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&amp; Architecture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36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619672" y="692696"/>
            <a:ext cx="5165078" cy="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-30368" y="326"/>
            <a:ext cx="9183170" cy="5688632"/>
            <a:chOff x="0" y="686777"/>
            <a:chExt cx="9144000" cy="6054591"/>
          </a:xfrm>
        </p:grpSpPr>
        <p:sp>
          <p:nvSpPr>
            <p:cNvPr id="4" name="Isosceles Triangle 3"/>
            <p:cNvSpPr/>
            <p:nvPr/>
          </p:nvSpPr>
          <p:spPr>
            <a:xfrm>
              <a:off x="0" y="686777"/>
              <a:ext cx="9144000" cy="4182383"/>
            </a:xfrm>
            <a:prstGeom prst="triangle">
              <a:avLst>
                <a:gd name="adj" fmla="val 100000"/>
              </a:avLst>
            </a:prstGeom>
            <a:pattFill prst="zigZ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aseline="-250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869160"/>
              <a:ext cx="9144000" cy="1872208"/>
            </a:xfrm>
            <a:prstGeom prst="rect">
              <a:avLst/>
            </a:prstGeom>
            <a:pattFill prst="zigZ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aseline="-25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2623" y="42280"/>
            <a:ext cx="2198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Off premises Infrastructure</a:t>
            </a:r>
            <a:endParaRPr lang="en-IN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31477" y="5353471"/>
            <a:ext cx="1705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 Bus Infrastructure</a:t>
            </a:r>
            <a:endParaRPr lang="en-IN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6907" y="2103239"/>
            <a:ext cx="256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Authentication, Accounting, Log &amp;</a:t>
            </a:r>
          </a:p>
          <a:p>
            <a:pPr algn="ctr"/>
            <a:r>
              <a:rPr lang="en-US" sz="1200" b="1" dirty="0" smtClean="0"/>
              <a:t>Business Intelligence Analytics Server</a:t>
            </a:r>
            <a:endParaRPr lang="en-IN" sz="1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" y="320803"/>
            <a:ext cx="2535535" cy="210008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160001" y="4456296"/>
            <a:ext cx="2654240" cy="786277"/>
            <a:chOff x="329339" y="5927489"/>
            <a:chExt cx="2654240" cy="7862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39" y="5927489"/>
              <a:ext cx="786277" cy="78627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53" y="6021288"/>
              <a:ext cx="792088" cy="6057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979" y="5973961"/>
              <a:ext cx="609600" cy="60960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186399" y="5155809"/>
            <a:ext cx="2703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Wireless Clients (Laptop, Tab &amp; Mobile)</a:t>
            </a:r>
            <a:endParaRPr lang="en-IN" sz="1200" b="1" dirty="0"/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6186753" y="2125452"/>
            <a:ext cx="2879319" cy="589870"/>
          </a:xfrm>
          <a:prstGeom prst="bentConnector3">
            <a:avLst/>
          </a:prstGeom>
          <a:ln w="63500" cmpd="dbl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6372200" y="126504"/>
            <a:ext cx="1875656" cy="12569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Internet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84552"/>
            <a:ext cx="4707300" cy="23309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983625" y="3468247"/>
            <a:ext cx="2096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Authentication, </a:t>
            </a:r>
          </a:p>
          <a:p>
            <a:pPr algn="ctr"/>
            <a:r>
              <a:rPr lang="en-US" sz="1200" b="1" dirty="0" smtClean="0"/>
              <a:t>Bandwidth Controlling &amp; </a:t>
            </a:r>
            <a:r>
              <a:rPr lang="en-US" sz="1200" b="1" dirty="0" err="1" smtClean="0"/>
              <a:t>WiFi</a:t>
            </a:r>
            <a:endParaRPr lang="en-IN" sz="1200" b="1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7248287" y="2426404"/>
            <a:ext cx="199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4G Data card from Vodafone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340324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23" grpId="0"/>
      <p:bldP spid="12" grpId="0" animBg="1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 – User’s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sees </a:t>
            </a:r>
            <a:r>
              <a:rPr lang="en-US" dirty="0" err="1" smtClean="0"/>
              <a:t>WiFi</a:t>
            </a:r>
            <a:r>
              <a:rPr lang="en-US" dirty="0" smtClean="0"/>
              <a:t> Availability &amp; connects the device</a:t>
            </a:r>
          </a:p>
          <a:p>
            <a:r>
              <a:rPr lang="en-US" dirty="0" smtClean="0"/>
              <a:t>Device Pop-up with Authentication request</a:t>
            </a:r>
          </a:p>
          <a:p>
            <a:r>
              <a:rPr lang="en-US" dirty="0" smtClean="0"/>
              <a:t>User enters the given password to access Internet</a:t>
            </a:r>
          </a:p>
          <a:p>
            <a:r>
              <a:rPr lang="en-US" dirty="0" smtClean="0"/>
              <a:t>Munix Collects &amp; Stores the log. It contains </a:t>
            </a:r>
            <a:r>
              <a:rPr lang="en-US" sz="2800" dirty="0" smtClean="0"/>
              <a:t>Device Information, MAC Address of the device, IP Address of Device, IP Address of visited sites and retains data for 18 months as per Govt. Norms. </a:t>
            </a:r>
            <a:endParaRPr lang="en-US" dirty="0" smtClean="0"/>
          </a:p>
          <a:p>
            <a:r>
              <a:rPr lang="en-US" dirty="0" smtClean="0"/>
              <a:t>On expiry, Munix forces user to logout</a:t>
            </a:r>
          </a:p>
        </p:txBody>
      </p:sp>
    </p:spTree>
    <p:extLst>
      <p:ext uri="{BB962C8B-B14F-4D97-AF65-F5344CB8AC3E}">
        <p14:creationId xmlns:p14="http://schemas.microsoft.com/office/powerpoint/2010/main" val="34351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064896" cy="1470025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Authentication Mechanism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8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Web Management Portal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Web based authentication management system, with multiple user accounts &amp; authority levels.</a:t>
            </a:r>
          </a:p>
          <a:p>
            <a:pPr marL="0" indent="0">
              <a:buNone/>
            </a:pPr>
            <a:r>
              <a:rPr lang="en-US" dirty="0" smtClean="0"/>
              <a:t>User can be created and password directly sent to user via SMS.</a:t>
            </a:r>
          </a:p>
          <a:p>
            <a:pPr marL="0" indent="0">
              <a:buNone/>
            </a:pPr>
            <a:r>
              <a:rPr lang="en-US" dirty="0" smtClean="0"/>
              <a:t>Provision to reset password and password directly sent to user via SMS.</a:t>
            </a:r>
          </a:p>
          <a:p>
            <a:pPr marL="0" indent="0">
              <a:buNone/>
            </a:pPr>
            <a:r>
              <a:rPr lang="en-US" dirty="0" smtClean="0"/>
              <a:t>Coupon management for onetime users with access time limitation.</a:t>
            </a:r>
          </a:p>
        </p:txBody>
      </p:sp>
    </p:spTree>
    <p:extLst>
      <p:ext uri="{BB962C8B-B14F-4D97-AF65-F5344CB8AC3E}">
        <p14:creationId xmlns:p14="http://schemas.microsoft.com/office/powerpoint/2010/main" val="27248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Registration with Coupon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WiFi</a:t>
            </a:r>
            <a:r>
              <a:rPr lang="en-US" dirty="0" smtClean="0"/>
              <a:t> Users register themselves using the registration link available in the login page, but need coupon code.</a:t>
            </a:r>
          </a:p>
          <a:p>
            <a:pPr marL="0" indent="0">
              <a:buNone/>
            </a:pPr>
            <a:r>
              <a:rPr lang="en-US" dirty="0" smtClean="0"/>
              <a:t>Coupons are generated in Munix Web Management Portal.</a:t>
            </a:r>
          </a:p>
        </p:txBody>
      </p:sp>
    </p:spTree>
    <p:extLst>
      <p:ext uri="{BB962C8B-B14F-4D97-AF65-F5344CB8AC3E}">
        <p14:creationId xmlns:p14="http://schemas.microsoft.com/office/powerpoint/2010/main" val="5165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Customized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Munix authentication solution can be customized to suit your unique requirements like subscribers, employee management system, membership systems, privilege customer, etc.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Organization with employee authentication system</a:t>
            </a:r>
          </a:p>
          <a:p>
            <a:pPr lvl="1"/>
            <a:r>
              <a:rPr lang="en-US" dirty="0" smtClean="0"/>
              <a:t>Club or any membership based programs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Controlled access</a:t>
            </a:r>
          </a:p>
          <a:p>
            <a:pPr lvl="1"/>
            <a:r>
              <a:rPr lang="en-US" dirty="0" smtClean="0"/>
              <a:t>Enhanced used experience</a:t>
            </a:r>
          </a:p>
          <a:p>
            <a:r>
              <a:rPr lang="en-US" dirty="0" smtClean="0"/>
              <a:t>Challenges </a:t>
            </a:r>
          </a:p>
          <a:p>
            <a:pPr lvl="1"/>
            <a:r>
              <a:rPr lang="en-US" dirty="0" smtClean="0"/>
              <a:t>Requires technical support in integration</a:t>
            </a:r>
          </a:p>
          <a:p>
            <a:pPr lvl="1"/>
            <a:r>
              <a:rPr lang="en-US" dirty="0" smtClean="0"/>
              <a:t>Will attract additional development charges</a:t>
            </a:r>
          </a:p>
        </p:txBody>
      </p:sp>
    </p:spTree>
    <p:extLst>
      <p:ext uri="{BB962C8B-B14F-4D97-AF65-F5344CB8AC3E}">
        <p14:creationId xmlns:p14="http://schemas.microsoft.com/office/powerpoint/2010/main" val="27248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4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414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Munix – How it works?</vt:lpstr>
      <vt:lpstr>PowerPoint Presentation</vt:lpstr>
      <vt:lpstr>How it works – User’s view</vt:lpstr>
      <vt:lpstr>User Authentication Mechanism</vt:lpstr>
      <vt:lpstr>Munix Web Management Portal</vt:lpstr>
      <vt:lpstr>Self Registration with Coupon</vt:lpstr>
      <vt:lpstr>Customized</vt:lpstr>
      <vt:lpstr>Security</vt:lpstr>
      <vt:lpstr>Munix Hotspot Security</vt:lpstr>
      <vt:lpstr>Additional Recommendations </vt:lpstr>
      <vt:lpstr>Extend your work environment</vt:lpstr>
      <vt:lpstr>Munix Completely customizable as per your unique requirements</vt:lpstr>
      <vt:lpstr>Thank you very much  for your valuable time</vt:lpstr>
    </vt:vector>
  </TitlesOfParts>
  <Company>Ransys Bios Technologies Pte.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Parasuraman Raman</dc:creator>
  <cp:lastModifiedBy>Microsoft</cp:lastModifiedBy>
  <cp:revision>87</cp:revision>
  <dcterms:created xsi:type="dcterms:W3CDTF">2015-03-24T07:24:09Z</dcterms:created>
  <dcterms:modified xsi:type="dcterms:W3CDTF">2017-02-26T18:36:55Z</dcterms:modified>
</cp:coreProperties>
</file>