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61" r:id="rId7"/>
    <p:sldId id="262" r:id="rId8"/>
    <p:sldId id="263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B8D53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4368" y="6021288"/>
            <a:ext cx="467072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37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980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08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449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810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295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23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7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8384" y="6021288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3BF66B0-037C-49A6-BE3D-28F761A9504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7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87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08BD83-EBDF-4BF4-A0E0-F250DD17604E}" type="datetimeFigureOut">
              <a:rPr lang="en-IN" smtClean="0"/>
              <a:t>27-02-2017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BF66B0-037C-49A6-BE3D-28F761A9504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03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7786" y="5722324"/>
            <a:ext cx="9180000" cy="947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786" y="6669360"/>
            <a:ext cx="918000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2245" y="5868327"/>
            <a:ext cx="2880320" cy="729025"/>
            <a:chOff x="251520" y="5680759"/>
            <a:chExt cx="2880320" cy="729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04" y="44624"/>
            <a:ext cx="89670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96" y="836712"/>
            <a:ext cx="89629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-4371"/>
            <a:ext cx="9162969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7786" y="4581128"/>
            <a:ext cx="9180000" cy="2304256"/>
            <a:chOff x="-7786" y="4581128"/>
            <a:chExt cx="9180000" cy="2304256"/>
          </a:xfrm>
        </p:grpSpPr>
        <p:sp>
          <p:nvSpPr>
            <p:cNvPr id="10" name="Rectangle 9"/>
            <p:cNvSpPr/>
            <p:nvPr/>
          </p:nvSpPr>
          <p:spPr>
            <a:xfrm>
              <a:off x="-7786" y="4581128"/>
              <a:ext cx="9180000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786" y="6669360"/>
              <a:ext cx="9180000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2245" y="5722324"/>
            <a:ext cx="2880320" cy="729025"/>
            <a:chOff x="251520" y="5680759"/>
            <a:chExt cx="2880320" cy="7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05" y="5680759"/>
              <a:ext cx="2232248" cy="5145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613278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Internet Gateway &amp; Business Intelligence </a:t>
              </a:r>
              <a:endParaRPr lang="en-I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82889" y="5825009"/>
            <a:ext cx="189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www.munixlive.com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info@munixlive.com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69" y="2840449"/>
            <a:ext cx="77980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</a:t>
            </a:r>
            <a:r>
              <a:rPr lang="en-US" sz="6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Centers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30" y="3790781"/>
            <a:ext cx="689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Customer Profiling, Attendance Management, SMS Alerts, </a:t>
            </a:r>
          </a:p>
          <a:p>
            <a:pPr algn="just"/>
            <a:r>
              <a:rPr lang="en-US" b="1" dirty="0" smtClean="0"/>
              <a:t>Workout Schedule, Diet Management, and much more ….</a:t>
            </a:r>
            <a:endParaRPr lang="en-IN" b="1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16632"/>
            <a:ext cx="2484156" cy="248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 Management System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report of present/absent customers</a:t>
            </a:r>
          </a:p>
          <a:p>
            <a:r>
              <a:rPr lang="en-US" dirty="0" smtClean="0"/>
              <a:t>SMS reminders to absent customers</a:t>
            </a:r>
          </a:p>
          <a:p>
            <a:r>
              <a:rPr lang="en-IN" dirty="0" smtClean="0"/>
              <a:t>Access Anywhere</a:t>
            </a:r>
          </a:p>
          <a:p>
            <a:pPr lvl="1"/>
            <a:r>
              <a:rPr lang="en-IN" dirty="0" smtClean="0"/>
              <a:t>Allow customer to use any of your branch and manage their usage via </a:t>
            </a:r>
            <a:r>
              <a:rPr lang="en-IN" dirty="0" err="1" smtClean="0"/>
              <a:t>WiFi</a:t>
            </a:r>
            <a:r>
              <a:rPr lang="en-IN" dirty="0" smtClean="0"/>
              <a:t> based attendance 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Program for the Day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Pre-load the system with their workout chart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will suggest their workout schedule</a:t>
            </a:r>
          </a:p>
          <a:p>
            <a:r>
              <a:rPr lang="en-US" dirty="0" smtClean="0"/>
              <a:t>Keep track of workout session using </a:t>
            </a:r>
            <a:r>
              <a:rPr lang="en-US" dirty="0" err="1" smtClean="0"/>
              <a:t>WiFi</a:t>
            </a:r>
            <a:r>
              <a:rPr lang="en-US" dirty="0" smtClean="0"/>
              <a:t> Service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 Videos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customers to view demonstration videos of:</a:t>
            </a:r>
          </a:p>
          <a:p>
            <a:pPr lvl="1"/>
            <a:r>
              <a:rPr lang="en-US" dirty="0" smtClean="0"/>
              <a:t>How to use fitness equipment</a:t>
            </a:r>
          </a:p>
          <a:p>
            <a:pPr lvl="1"/>
            <a:r>
              <a:rPr lang="en-US" dirty="0" smtClean="0"/>
              <a:t>How to use Gym equipment</a:t>
            </a:r>
          </a:p>
          <a:p>
            <a:pPr lvl="1"/>
            <a:r>
              <a:rPr lang="en-US" dirty="0" smtClean="0"/>
              <a:t>How to do exercises </a:t>
            </a:r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 Related Services / Reminders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customer to attain their fitness goal</a:t>
            </a:r>
          </a:p>
          <a:p>
            <a:pPr lvl="1"/>
            <a:r>
              <a:rPr lang="en-US" dirty="0" smtClean="0"/>
              <a:t>Show day wise diet chart</a:t>
            </a:r>
          </a:p>
          <a:p>
            <a:pPr lvl="1"/>
            <a:r>
              <a:rPr lang="en-US" dirty="0" smtClean="0"/>
              <a:t>Send diet alert messages at correct time via SMS</a:t>
            </a:r>
          </a:p>
          <a:p>
            <a:pPr lvl="2"/>
            <a:r>
              <a:rPr lang="en-US" dirty="0" smtClean="0"/>
              <a:t>For example send SMS at 11:30 am to take protein drink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Subscription Renewals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 customers about their subscription renewals</a:t>
            </a:r>
          </a:p>
          <a:p>
            <a:r>
              <a:rPr lang="en-US" dirty="0" smtClean="0"/>
              <a:t>Send offers and special discount information</a:t>
            </a:r>
          </a:p>
          <a:p>
            <a:r>
              <a:rPr lang="en-US" dirty="0" smtClean="0"/>
              <a:t>Customized links with customized price options</a:t>
            </a:r>
            <a:endParaRPr lang="en-IN" dirty="0" smtClean="0"/>
          </a:p>
          <a:p>
            <a:r>
              <a:rPr lang="en-US" dirty="0" smtClean="0"/>
              <a:t>Online payment link via SMS</a:t>
            </a:r>
          </a:p>
          <a:p>
            <a:r>
              <a:rPr lang="en-US" dirty="0" smtClean="0"/>
              <a:t>Send thank you message for completed renewals</a:t>
            </a:r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 Service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customer to avail entertainment using Internet Service</a:t>
            </a:r>
          </a:p>
          <a:p>
            <a:pPr lvl="1"/>
            <a:r>
              <a:rPr lang="en-US" dirty="0" smtClean="0"/>
              <a:t>Internet based radio</a:t>
            </a:r>
          </a:p>
          <a:p>
            <a:pPr lvl="1"/>
            <a:r>
              <a:rPr lang="en-US" dirty="0" smtClean="0"/>
              <a:t>Internet based songs like </a:t>
            </a:r>
            <a:r>
              <a:rPr lang="en-US" dirty="0" err="1" smtClean="0"/>
              <a:t>savan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Management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customers to submit feedback forms:</a:t>
            </a:r>
          </a:p>
          <a:p>
            <a:pPr lvl="1"/>
            <a:r>
              <a:rPr lang="en-US" dirty="0" smtClean="0"/>
              <a:t>Regarding the services</a:t>
            </a:r>
          </a:p>
          <a:p>
            <a:pPr lvl="1"/>
            <a:r>
              <a:rPr lang="en-US" dirty="0" smtClean="0"/>
              <a:t>Periodical update regard progress in their goal</a:t>
            </a:r>
          </a:p>
          <a:p>
            <a:pPr lvl="1"/>
            <a:r>
              <a:rPr lang="en-US" dirty="0" smtClean="0"/>
              <a:t>Suggestions for further improvement</a:t>
            </a:r>
          </a:p>
        </p:txBody>
      </p:sp>
    </p:spTree>
    <p:extLst>
      <p:ext uri="{BB962C8B-B14F-4D97-AF65-F5344CB8AC3E}">
        <p14:creationId xmlns:p14="http://schemas.microsoft.com/office/powerpoint/2010/main" val="42529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Completely customizable as per your unique requirements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920880" cy="1752600"/>
          </a:xfrm>
        </p:spPr>
        <p:txBody>
          <a:bodyPr/>
          <a:lstStyle/>
          <a:p>
            <a:r>
              <a:rPr lang="en-US" dirty="0" smtClean="0"/>
              <a:t>Send live demo request mail to demo@munixlive.com,</a:t>
            </a:r>
          </a:p>
          <a:p>
            <a:r>
              <a:rPr lang="en-US" dirty="0" smtClean="0"/>
              <a:t>with your convenient date &amp; time for demo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4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 valuable time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55976" y="980728"/>
            <a:ext cx="0" cy="4091682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23607" y="980728"/>
            <a:ext cx="195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Agenda</a:t>
            </a:r>
            <a:endParaRPr lang="en-IN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67153" y="2199055"/>
            <a:ext cx="4005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Munix – How it works?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endParaRPr lang="en-US" dirty="0" smtClean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WiFi service in Fitness Center?</a:t>
            </a:r>
          </a:p>
          <a:p>
            <a:pPr>
              <a:buSzPct val="100000"/>
            </a:pPr>
            <a:endParaRPr lang="en-US" dirty="0"/>
          </a:p>
          <a:p>
            <a:pPr marL="285750" indent="-285750">
              <a:buSzPct val="100000"/>
              <a:buFont typeface="Wingdings" panose="05000000000000000000" pitchFamily="2" charset="2"/>
              <a:buChar char="¡"/>
            </a:pPr>
            <a:r>
              <a:rPr lang="en-US" dirty="0" smtClean="0"/>
              <a:t>      Contact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2" y="980728"/>
            <a:ext cx="931168" cy="9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Munix – How it works?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&amp; Architecture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48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619672" y="692696"/>
            <a:ext cx="5165078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-30368" y="326"/>
            <a:ext cx="9183170" cy="5688632"/>
            <a:chOff x="0" y="686777"/>
            <a:chExt cx="9144000" cy="6054591"/>
          </a:xfrm>
        </p:grpSpPr>
        <p:sp>
          <p:nvSpPr>
            <p:cNvPr id="4" name="Isosceles Triangle 3"/>
            <p:cNvSpPr/>
            <p:nvPr/>
          </p:nvSpPr>
          <p:spPr>
            <a:xfrm>
              <a:off x="0" y="686777"/>
              <a:ext cx="9144000" cy="4182383"/>
            </a:xfrm>
            <a:prstGeom prst="triangle">
              <a:avLst>
                <a:gd name="adj" fmla="val 100000"/>
              </a:avLst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869160"/>
              <a:ext cx="9144000" cy="1872208"/>
            </a:xfrm>
            <a:prstGeom prst="rect">
              <a:avLst/>
            </a:prstGeom>
            <a:pattFill prst="zigZ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aseline="-25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2623" y="42280"/>
            <a:ext cx="219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Off premises Infrastructure</a:t>
            </a:r>
            <a:endParaRPr lang="en-IN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9913" y="5353471"/>
            <a:ext cx="2108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 premises Infrastructure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907" y="2103239"/>
            <a:ext cx="256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Authentication, Accounting, Log &amp;</a:t>
            </a:r>
          </a:p>
          <a:p>
            <a:pPr algn="ctr"/>
            <a:r>
              <a:rPr lang="en-US" sz="1200" b="1" dirty="0" smtClean="0"/>
              <a:t>Business Intelligence Analytics Server</a:t>
            </a:r>
            <a:endParaRPr lang="en-IN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5" y="2190055"/>
            <a:ext cx="451485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" y="320803"/>
            <a:ext cx="2535535" cy="2100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4328" y="3933056"/>
            <a:ext cx="167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Optional </a:t>
            </a:r>
          </a:p>
          <a:p>
            <a:pPr algn="ctr"/>
            <a:r>
              <a:rPr lang="en-US" sz="1200" b="1" dirty="0" smtClean="0"/>
              <a:t>Local Server for</a:t>
            </a:r>
          </a:p>
          <a:p>
            <a:pPr algn="ctr"/>
            <a:r>
              <a:rPr lang="en-US" sz="1200" b="1" dirty="0" smtClean="0"/>
              <a:t>Apps, Online Sales, etc.</a:t>
            </a:r>
            <a:endParaRPr lang="en-IN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5248" y="4802963"/>
            <a:ext cx="2654240" cy="786277"/>
            <a:chOff x="329339" y="5927489"/>
            <a:chExt cx="2654240" cy="78627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" y="5927489"/>
              <a:ext cx="786277" cy="7862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53" y="6021288"/>
              <a:ext cx="792088" cy="6057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979" y="5973961"/>
              <a:ext cx="609600" cy="6096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392310" y="4293096"/>
            <a:ext cx="159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Access Point</a:t>
            </a:r>
            <a:endParaRPr lang="en-IN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721" y="5456257"/>
            <a:ext cx="270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Wireless Clients (Laptop, Tab &amp; Mobile)</a:t>
            </a:r>
            <a:endParaRPr lang="en-IN" sz="1200" b="1" dirty="0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6231891" y="1625093"/>
            <a:ext cx="1525976" cy="525278"/>
          </a:xfrm>
          <a:prstGeom prst="bentConnector3">
            <a:avLst/>
          </a:prstGeom>
          <a:ln w="63500" cmpd="dbl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>
            <a:off x="6372200" y="126504"/>
            <a:ext cx="1875656" cy="12569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algn="ctr"/>
            <a:r>
              <a:rPr lang="en-US" dirty="0" smtClean="0"/>
              <a:t>Internet</a:t>
            </a:r>
            <a:endParaRPr lang="en-IN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2661846" y="2706140"/>
            <a:ext cx="4258708" cy="1426352"/>
            <a:chOff x="6660232" y="3717032"/>
            <a:chExt cx="1241655" cy="115212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9" y="3001888"/>
            <a:ext cx="1507232" cy="15072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411220" y="2708920"/>
            <a:ext cx="981333" cy="1008112"/>
            <a:chOff x="6660232" y="3717032"/>
            <a:chExt cx="1241655" cy="115212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660232" y="3717032"/>
              <a:ext cx="0" cy="1152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0232" y="4869160"/>
              <a:ext cx="124165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996952"/>
            <a:ext cx="1008112" cy="100811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56176" y="1469022"/>
            <a:ext cx="10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Dual Internet </a:t>
            </a:r>
          </a:p>
          <a:p>
            <a:pPr algn="ctr"/>
            <a:r>
              <a:rPr lang="en-US" sz="1200" b="1" dirty="0" smtClean="0"/>
              <a:t>Connection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18350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22" grpId="0"/>
      <p:bldP spid="23" grpId="0"/>
      <p:bldP spid="1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683568" y="1991323"/>
            <a:ext cx="1152128" cy="2160240"/>
          </a:xfrm>
          <a:prstGeom prst="flowChartMagneticDisk">
            <a:avLst/>
          </a:prstGeom>
          <a:solidFill>
            <a:srgbClr val="2189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Customer &amp; </a:t>
            </a:r>
            <a:br>
              <a:rPr lang="en-US" sz="1400" b="1" dirty="0" smtClean="0"/>
            </a:br>
            <a:r>
              <a:rPr lang="en-US" sz="1400" b="1" dirty="0" smtClean="0"/>
              <a:t>their behavior Information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2117" y="1995118"/>
            <a:ext cx="3048000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80" y="2204864"/>
            <a:ext cx="1187624" cy="115960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4151564"/>
            <a:ext cx="1840978" cy="1293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55" y="288983"/>
            <a:ext cx="1599890" cy="1843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675" y="2588165"/>
            <a:ext cx="636893" cy="1024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2779" y="1789880"/>
            <a:ext cx="1782544" cy="2621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8567" y="44624"/>
            <a:ext cx="210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Profiling &amp; Classification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23380" y="3337828"/>
            <a:ext cx="113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Business</a:t>
            </a:r>
          </a:p>
          <a:p>
            <a:pPr algn="ctr"/>
            <a:r>
              <a:rPr lang="en-US" sz="1400" b="1" dirty="0" smtClean="0"/>
              <a:t>Intelligence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5353471"/>
            <a:ext cx="225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Automated Marketing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15816" y="4536784"/>
            <a:ext cx="14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Omicorn</a:t>
            </a:r>
            <a:r>
              <a:rPr lang="en-US" sz="1400" b="1" dirty="0"/>
              <a:t> </a:t>
            </a:r>
            <a:r>
              <a:rPr lang="en-US" sz="1400" b="1" dirty="0" smtClean="0"/>
              <a:t>Engine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933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User’s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sees Free WiFi display &amp; connects mobile</a:t>
            </a:r>
          </a:p>
          <a:p>
            <a:r>
              <a:rPr lang="en-US" dirty="0" smtClean="0"/>
              <a:t>Mobile Pop-up with Authentication request</a:t>
            </a:r>
          </a:p>
          <a:p>
            <a:r>
              <a:rPr lang="en-US" dirty="0" smtClean="0"/>
              <a:t>User enters login details.</a:t>
            </a:r>
          </a:p>
          <a:p>
            <a:r>
              <a:rPr lang="en-US" dirty="0" smtClean="0"/>
              <a:t>Munix Redirects to “Todays Fitness Program” page</a:t>
            </a:r>
          </a:p>
          <a:p>
            <a:pPr lvl="1"/>
            <a:r>
              <a:rPr lang="en-US" dirty="0" smtClean="0"/>
              <a:t>Customer’s attendance marked</a:t>
            </a:r>
          </a:p>
          <a:p>
            <a:pPr lvl="1"/>
            <a:r>
              <a:rPr lang="en-US" dirty="0" smtClean="0"/>
              <a:t>Customer see their workout &amp; diet chart</a:t>
            </a:r>
          </a:p>
          <a:p>
            <a:pPr lvl="1"/>
            <a:r>
              <a:rPr lang="en-US" dirty="0" smtClean="0"/>
              <a:t>Diet related information sent by SMS at correct time</a:t>
            </a:r>
          </a:p>
        </p:txBody>
      </p:sp>
    </p:spTree>
    <p:extLst>
      <p:ext uri="{BB962C8B-B14F-4D97-AF65-F5344CB8AC3E}">
        <p14:creationId xmlns:p14="http://schemas.microsoft.com/office/powerpoint/2010/main" val="34351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 – Service Provider’s view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enrolls for Fitness Program</a:t>
            </a:r>
          </a:p>
          <a:p>
            <a:pPr lvl="1"/>
            <a:r>
              <a:rPr lang="en-US" dirty="0" smtClean="0"/>
              <a:t>Login created and password sent directly to customer via SMS</a:t>
            </a:r>
          </a:p>
          <a:p>
            <a:pPr lvl="1"/>
            <a:r>
              <a:rPr lang="en-US" dirty="0" smtClean="0"/>
              <a:t>Customer is assigned with “Todays Fitness Program”</a:t>
            </a:r>
          </a:p>
          <a:p>
            <a:pPr lvl="1"/>
            <a:r>
              <a:rPr lang="en-US" dirty="0" smtClean="0"/>
              <a:t>Diet related information entered into Munix platform</a:t>
            </a:r>
          </a:p>
          <a:p>
            <a:r>
              <a:rPr lang="en-US" dirty="0" smtClean="0"/>
              <a:t>Munix monitor their </a:t>
            </a:r>
            <a:r>
              <a:rPr lang="en-US" dirty="0" err="1" smtClean="0"/>
              <a:t>WiFi</a:t>
            </a:r>
            <a:r>
              <a:rPr lang="en-US" dirty="0" smtClean="0"/>
              <a:t> usage &amp; log security related details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6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 Service in Fitness Center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customized for Fitness Centers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Attendance Management System</a:t>
            </a:r>
          </a:p>
          <a:p>
            <a:r>
              <a:rPr lang="en-US" dirty="0" smtClean="0"/>
              <a:t>Fitness Program for the day</a:t>
            </a:r>
          </a:p>
          <a:p>
            <a:r>
              <a:rPr lang="en-US" dirty="0" smtClean="0"/>
              <a:t>Demonstration Videos</a:t>
            </a:r>
          </a:p>
          <a:p>
            <a:r>
              <a:rPr lang="en-US" dirty="0" smtClean="0"/>
              <a:t>Diet Related Services/reminders</a:t>
            </a:r>
          </a:p>
          <a:p>
            <a:r>
              <a:rPr lang="en-US" dirty="0" smtClean="0"/>
              <a:t>Subscription renewal reminders</a:t>
            </a:r>
          </a:p>
          <a:p>
            <a:r>
              <a:rPr lang="en-US" dirty="0" smtClean="0"/>
              <a:t>Entertainment services</a:t>
            </a:r>
          </a:p>
          <a:p>
            <a:r>
              <a:rPr lang="en-US" dirty="0" smtClean="0"/>
              <a:t>Feedback Management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97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459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Munix – How it works?</vt:lpstr>
      <vt:lpstr>PowerPoint Presentation</vt:lpstr>
      <vt:lpstr>PowerPoint Presentation</vt:lpstr>
      <vt:lpstr>How it works – User’s view</vt:lpstr>
      <vt:lpstr>How it works – Service Provider’s view</vt:lpstr>
      <vt:lpstr>WiFi Service in Fitness Center</vt:lpstr>
      <vt:lpstr>Services customized for Fitness Centers</vt:lpstr>
      <vt:lpstr>Attendance Management System</vt:lpstr>
      <vt:lpstr>Fitness Program for the Day</vt:lpstr>
      <vt:lpstr>Demonstration Videos</vt:lpstr>
      <vt:lpstr>Diet Related Services / Reminders</vt:lpstr>
      <vt:lpstr>Subscription Renewals</vt:lpstr>
      <vt:lpstr>Entertainment Service</vt:lpstr>
      <vt:lpstr>Feedback Management</vt:lpstr>
      <vt:lpstr>Munix Completely customizable as per your unique requirements</vt:lpstr>
      <vt:lpstr>Thank you very much  for your valuable time</vt:lpstr>
    </vt:vector>
  </TitlesOfParts>
  <Company>Ransys Bios Technologies Pte.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Parasuraman Raman</dc:creator>
  <cp:lastModifiedBy>Microsoft</cp:lastModifiedBy>
  <cp:revision>69</cp:revision>
  <dcterms:created xsi:type="dcterms:W3CDTF">2015-03-24T07:24:09Z</dcterms:created>
  <dcterms:modified xsi:type="dcterms:W3CDTF">2017-02-26T18:38:45Z</dcterms:modified>
</cp:coreProperties>
</file>