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1" r:id="rId7"/>
    <p:sldId id="262" r:id="rId8"/>
    <p:sldId id="263" r:id="rId9"/>
    <p:sldId id="268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840449"/>
            <a:ext cx="634680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30" y="3790781"/>
            <a:ext cx="68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Customer Profiling, Frequency Analysis, Location Mapping, Movement Analysis, Web Classification, Time Analysis, and much more ….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WiFi Service in healthcare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 not mind to wait as waiting Time effectively used by patient/attenders.</a:t>
            </a:r>
          </a:p>
          <a:p>
            <a:r>
              <a:rPr lang="en-US" dirty="0" smtClean="0"/>
              <a:t>Inpatients &amp; their attenders can work remotely as most modern organizations support work from home.</a:t>
            </a:r>
          </a:p>
          <a:p>
            <a:r>
              <a:rPr lang="en-US" dirty="0" smtClean="0"/>
              <a:t>Can download reports from labs instantly.</a:t>
            </a:r>
          </a:p>
          <a:p>
            <a:r>
              <a:rPr lang="en-US" dirty="0" smtClean="0"/>
              <a:t>Update the status in Social Media instantly.</a:t>
            </a:r>
          </a:p>
          <a:p>
            <a:r>
              <a:rPr lang="en-US" dirty="0" smtClean="0"/>
              <a:t>Can video chat with relatives to get moral support.</a:t>
            </a:r>
          </a:p>
          <a:p>
            <a:r>
              <a:rPr lang="en-US" dirty="0" smtClean="0"/>
              <a:t>Builds database of patient, that can be used for marketing the new services.</a:t>
            </a:r>
          </a:p>
          <a:p>
            <a:r>
              <a:rPr lang="en-US" dirty="0" smtClean="0"/>
              <a:t>Analytical reports can enlighten you in expanding the services.</a:t>
            </a:r>
          </a:p>
        </p:txBody>
      </p:sp>
    </p:spTree>
    <p:extLst>
      <p:ext uri="{BB962C8B-B14F-4D97-AF65-F5344CB8AC3E}">
        <p14:creationId xmlns:p14="http://schemas.microsoft.com/office/powerpoint/2010/main" val="38546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1752600"/>
          </a:xfrm>
        </p:spPr>
        <p:txBody>
          <a:bodyPr/>
          <a:lstStyle/>
          <a:p>
            <a:r>
              <a:rPr lang="en-US" dirty="0" smtClean="0"/>
              <a:t>Send live demo request mail to demo@munixlive.com,</a:t>
            </a:r>
          </a:p>
          <a:p>
            <a:r>
              <a:rPr lang="en-US" dirty="0" smtClean="0"/>
              <a:t>with your convenient date &amp; time for demo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55976" y="980728"/>
            <a:ext cx="0" cy="4091682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3607" y="980728"/>
            <a:ext cx="195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Agenda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7153" y="2199055"/>
            <a:ext cx="4005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</a:t>
            </a:r>
            <a:r>
              <a:rPr lang="en-US" dirty="0" smtClean="0"/>
              <a:t>Munix – How it works?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WiFi service need in healthcare?</a:t>
            </a:r>
          </a:p>
          <a:p>
            <a:pPr>
              <a:buSzPct val="100000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Advantages of WiFi Service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Contact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980728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5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913" y="5353471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premises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190055"/>
            <a:ext cx="45148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4328" y="3933056"/>
            <a:ext cx="167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Optional </a:t>
            </a:r>
          </a:p>
          <a:p>
            <a:pPr algn="ctr"/>
            <a:r>
              <a:rPr lang="en-US" sz="1200" b="1" dirty="0" smtClean="0"/>
              <a:t>Local Server for</a:t>
            </a:r>
          </a:p>
          <a:p>
            <a:pPr algn="ctr"/>
            <a:r>
              <a:rPr lang="en-US" sz="1200" b="1" dirty="0" smtClean="0"/>
              <a:t>Apps, Online Sales, etc.</a:t>
            </a:r>
            <a:endParaRPr lang="en-IN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248" y="4802963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92310" y="4293096"/>
            <a:ext cx="159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Access Point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721" y="5456257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6231891" y="1625093"/>
            <a:ext cx="1525976" cy="525278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661846" y="2706140"/>
            <a:ext cx="4258708" cy="1426352"/>
            <a:chOff x="6660232" y="3717032"/>
            <a:chExt cx="1241655" cy="115212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9" y="3001888"/>
            <a:ext cx="1507232" cy="15072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411220" y="2708920"/>
            <a:ext cx="981333" cy="1008112"/>
            <a:chOff x="6660232" y="3717032"/>
            <a:chExt cx="1241655" cy="115212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996952"/>
            <a:ext cx="1008112" cy="1008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56176" y="1469022"/>
            <a:ext cx="10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Dual Internet </a:t>
            </a:r>
          </a:p>
          <a:p>
            <a:pPr algn="ctr"/>
            <a:r>
              <a:rPr lang="en-US" sz="1200" b="1" dirty="0" smtClean="0"/>
              <a:t>Connection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12980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2" grpId="0"/>
      <p:bldP spid="23" grpId="0"/>
      <p:bldP spid="1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683568" y="1991323"/>
            <a:ext cx="1152128" cy="2160240"/>
          </a:xfrm>
          <a:prstGeom prst="flowChartMagneticDisk">
            <a:avLst/>
          </a:prstGeom>
          <a:solidFill>
            <a:srgbClr val="218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Customer &amp; </a:t>
            </a:r>
            <a:br>
              <a:rPr lang="en-US" sz="1400" b="1" dirty="0" smtClean="0"/>
            </a:br>
            <a:r>
              <a:rPr lang="en-US" sz="1400" b="1" dirty="0" smtClean="0"/>
              <a:t>their behavior Information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117" y="1995118"/>
            <a:ext cx="3048000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0" y="2204864"/>
            <a:ext cx="1187624" cy="1159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4151564"/>
            <a:ext cx="1840978" cy="129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288983"/>
            <a:ext cx="1599890" cy="1843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675" y="2588165"/>
            <a:ext cx="636893" cy="1024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779" y="1789880"/>
            <a:ext cx="1782544" cy="2621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8567" y="44624"/>
            <a:ext cx="210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Profiling &amp; Classification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3380" y="3337828"/>
            <a:ext cx="11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</a:t>
            </a:r>
          </a:p>
          <a:p>
            <a:pPr algn="ctr"/>
            <a:r>
              <a:rPr lang="en-US" sz="1400" b="1" dirty="0" smtClean="0"/>
              <a:t>Intelligence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353471"/>
            <a:ext cx="225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Automated Marketing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4536784"/>
            <a:ext cx="14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Omicorn</a:t>
            </a:r>
            <a:r>
              <a:rPr lang="en-US" sz="1400" b="1" dirty="0"/>
              <a:t> </a:t>
            </a:r>
            <a:r>
              <a:rPr lang="en-US" sz="1400" b="1" dirty="0" smtClean="0"/>
              <a:t>Engine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69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Free WiFi display &amp; connects mobile</a:t>
            </a:r>
          </a:p>
          <a:p>
            <a:r>
              <a:rPr lang="en-US" dirty="0" smtClean="0"/>
              <a:t>Mobile Pop-up with Authentication request</a:t>
            </a:r>
          </a:p>
          <a:p>
            <a:r>
              <a:rPr lang="en-US" dirty="0" smtClean="0"/>
              <a:t>User selects “Self Registration”  &amp; Submit required details including Mobile number.</a:t>
            </a:r>
          </a:p>
          <a:p>
            <a:r>
              <a:rPr lang="en-US" dirty="0" smtClean="0"/>
              <a:t>Munix Cloud delivers password by SMS</a:t>
            </a:r>
          </a:p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On expiry, Munix forces user to logout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Service Provider’s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Munix Cloud logs usage</a:t>
            </a:r>
          </a:p>
          <a:p>
            <a:pPr lvl="1"/>
            <a:r>
              <a:rPr lang="en-US" dirty="0" smtClean="0"/>
              <a:t>MAC address, Time, Sites Visited</a:t>
            </a:r>
          </a:p>
          <a:p>
            <a:r>
              <a:rPr lang="en-US" dirty="0" smtClean="0"/>
              <a:t>Munix Analytics Engine Generates Reports </a:t>
            </a:r>
          </a:p>
          <a:p>
            <a:pPr lvl="1"/>
            <a:r>
              <a:rPr lang="en-US" dirty="0" smtClean="0"/>
              <a:t>Profile customers using devices &amp; social networks</a:t>
            </a:r>
          </a:p>
          <a:p>
            <a:pPr lvl="1"/>
            <a:r>
              <a:rPr lang="en-US" dirty="0" smtClean="0"/>
              <a:t>Update frequency &amp; time Analysis</a:t>
            </a:r>
          </a:p>
          <a:p>
            <a:pPr lvl="1"/>
            <a:r>
              <a:rPr lang="en-US" dirty="0" smtClean="0"/>
              <a:t>Sends SMS alert to users regarding the products/Services</a:t>
            </a:r>
          </a:p>
          <a:p>
            <a:pPr lvl="1"/>
            <a:r>
              <a:rPr lang="en-US" dirty="0" smtClean="0"/>
              <a:t>Location mapping &amp; Movement Analysis</a:t>
            </a:r>
          </a:p>
          <a:p>
            <a:pPr lvl="1"/>
            <a:r>
              <a:rPr lang="en-US" dirty="0" smtClean="0"/>
              <a:t>Generates Consolidation Reports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 Service need in healthcare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WiFi Service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largest country to use internet service</a:t>
            </a:r>
          </a:p>
          <a:p>
            <a:r>
              <a:rPr lang="en-US" dirty="0" smtClean="0"/>
              <a:t>Mobile market share doubles every three years</a:t>
            </a:r>
          </a:p>
          <a:p>
            <a:r>
              <a:rPr lang="en-US" dirty="0" smtClean="0"/>
              <a:t>Bandwidth need per person doubles every 18 to 24 months</a:t>
            </a:r>
          </a:p>
          <a:p>
            <a:r>
              <a:rPr lang="en-US" dirty="0" smtClean="0"/>
              <a:t>4.0 hours average mobile internet usage per day</a:t>
            </a:r>
          </a:p>
          <a:p>
            <a:r>
              <a:rPr lang="en-US" dirty="0" smtClean="0"/>
              <a:t>72% of web traffic generated by mobile users</a:t>
            </a:r>
          </a:p>
          <a:p>
            <a:r>
              <a:rPr lang="en-US" dirty="0" smtClean="0"/>
              <a:t>2.5 hours average time spent on social media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97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401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Munix – How it works?</vt:lpstr>
      <vt:lpstr>PowerPoint Presentation</vt:lpstr>
      <vt:lpstr>PowerPoint Presentation</vt:lpstr>
      <vt:lpstr>How it works – User’s view</vt:lpstr>
      <vt:lpstr>How it works – Service Provider’s view</vt:lpstr>
      <vt:lpstr>WiFi Service need in healthcare</vt:lpstr>
      <vt:lpstr>Need for WiFi Service</vt:lpstr>
      <vt:lpstr>Advantages of WiFi Service in healthcare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65</cp:revision>
  <dcterms:created xsi:type="dcterms:W3CDTF">2015-03-24T07:24:09Z</dcterms:created>
  <dcterms:modified xsi:type="dcterms:W3CDTF">2017-02-26T18:16:37Z</dcterms:modified>
</cp:coreProperties>
</file>