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61" r:id="rId7"/>
    <p:sldId id="262" r:id="rId8"/>
    <p:sldId id="263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4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719254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Saloon &amp; SPA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68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Customer Profiling, Attendance Management, SMS Alerts, </a:t>
            </a:r>
          </a:p>
          <a:p>
            <a:pPr algn="just"/>
            <a:r>
              <a:rPr lang="en-US" b="1" dirty="0" smtClean="0"/>
              <a:t>Workout Schedule, Diet Management, and 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Information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/ Service Catalog display</a:t>
            </a:r>
          </a:p>
          <a:p>
            <a:r>
              <a:rPr lang="en-US" dirty="0" smtClean="0"/>
              <a:t>Comparison with others</a:t>
            </a:r>
          </a:p>
          <a:p>
            <a:r>
              <a:rPr lang="en-US" dirty="0" smtClean="0"/>
              <a:t>Special Promotional Offers / Schemes</a:t>
            </a:r>
          </a:p>
          <a:p>
            <a:r>
              <a:rPr lang="en-US" dirty="0" smtClean="0"/>
              <a:t>Upcoming Offers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Request Forms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can choose required services</a:t>
            </a:r>
          </a:p>
          <a:p>
            <a:r>
              <a:rPr lang="en-US" dirty="0" smtClean="0"/>
              <a:t>Bundle offers can be recommended</a:t>
            </a:r>
          </a:p>
          <a:p>
            <a:r>
              <a:rPr lang="en-US" dirty="0" smtClean="0"/>
              <a:t>Q – Time information &amp; Waiting time required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 of Services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right solution using</a:t>
            </a:r>
          </a:p>
          <a:p>
            <a:pPr lvl="1"/>
            <a:r>
              <a:rPr lang="en-US" dirty="0" smtClean="0"/>
              <a:t>Customer Profile</a:t>
            </a:r>
          </a:p>
          <a:p>
            <a:pPr lvl="1"/>
            <a:r>
              <a:rPr lang="en-US" dirty="0" smtClean="0"/>
              <a:t>Economic Status / Affordability</a:t>
            </a:r>
          </a:p>
          <a:p>
            <a:pPr lvl="1"/>
            <a:r>
              <a:rPr lang="en-US" dirty="0" smtClean="0"/>
              <a:t>Previous service history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Coupons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promotion offers using</a:t>
            </a:r>
          </a:p>
          <a:p>
            <a:pPr lvl="1"/>
            <a:r>
              <a:rPr lang="en-US" dirty="0" smtClean="0"/>
              <a:t>Frequency of Visits</a:t>
            </a:r>
          </a:p>
          <a:p>
            <a:pPr lvl="1"/>
            <a:r>
              <a:rPr lang="en-US" dirty="0" smtClean="0"/>
              <a:t>Average money spend on visits</a:t>
            </a:r>
          </a:p>
          <a:p>
            <a:pPr lvl="1"/>
            <a:r>
              <a:rPr lang="en-US" dirty="0" smtClean="0"/>
              <a:t>Customer Profile</a:t>
            </a:r>
          </a:p>
          <a:p>
            <a:pPr lvl="1"/>
            <a:r>
              <a:rPr lang="en-US" dirty="0" smtClean="0"/>
              <a:t>Economic Status / Affordability</a:t>
            </a:r>
          </a:p>
          <a:p>
            <a:pPr lvl="1"/>
            <a:r>
              <a:rPr lang="en-US" dirty="0" smtClean="0"/>
              <a:t>Average time spent during visits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Subscription Renewals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 customers about their subscription renewals</a:t>
            </a:r>
          </a:p>
          <a:p>
            <a:r>
              <a:rPr lang="en-US" dirty="0" smtClean="0"/>
              <a:t>Send offers and special discount information</a:t>
            </a:r>
          </a:p>
          <a:p>
            <a:r>
              <a:rPr lang="en-US" dirty="0" smtClean="0"/>
              <a:t>Customized links with customized price options</a:t>
            </a:r>
            <a:endParaRPr lang="en-IN" dirty="0" smtClean="0"/>
          </a:p>
          <a:p>
            <a:r>
              <a:rPr lang="en-US" dirty="0" smtClean="0"/>
              <a:t>Online payment link via SMS</a:t>
            </a:r>
          </a:p>
          <a:p>
            <a:r>
              <a:rPr lang="en-US" dirty="0" smtClean="0"/>
              <a:t>Send thank you message for completed renewals</a:t>
            </a:r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Service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customer to avail entertainment using Internet Service</a:t>
            </a:r>
          </a:p>
          <a:p>
            <a:pPr lvl="1"/>
            <a:r>
              <a:rPr lang="en-US" dirty="0" smtClean="0"/>
              <a:t>Internet based radio</a:t>
            </a:r>
          </a:p>
          <a:p>
            <a:pPr lvl="1"/>
            <a:r>
              <a:rPr lang="en-US" dirty="0" smtClean="0"/>
              <a:t>Internet based songs like </a:t>
            </a:r>
            <a:r>
              <a:rPr lang="en-US" dirty="0" err="1" smtClean="0"/>
              <a:t>savan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Management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customers to submit feedback forms:</a:t>
            </a:r>
          </a:p>
          <a:p>
            <a:pPr lvl="1"/>
            <a:r>
              <a:rPr lang="en-US" dirty="0" smtClean="0"/>
              <a:t>Regarding the services</a:t>
            </a:r>
          </a:p>
          <a:p>
            <a:pPr lvl="1"/>
            <a:r>
              <a:rPr lang="en-US" dirty="0" smtClean="0"/>
              <a:t>Periodical update regard progress in their goal</a:t>
            </a:r>
          </a:p>
          <a:p>
            <a:pPr lvl="1"/>
            <a:r>
              <a:rPr lang="en-US" dirty="0" smtClean="0"/>
              <a:t>Suggestions for further improvement</a:t>
            </a:r>
          </a:p>
        </p:txBody>
      </p:sp>
    </p:spTree>
    <p:extLst>
      <p:ext uri="{BB962C8B-B14F-4D97-AF65-F5344CB8AC3E}">
        <p14:creationId xmlns:p14="http://schemas.microsoft.com/office/powerpoint/2010/main" val="42529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Omicorn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5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Marketing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business using</a:t>
            </a:r>
          </a:p>
          <a:p>
            <a:pPr lvl="1"/>
            <a:r>
              <a:rPr lang="en-US" dirty="0" smtClean="0"/>
              <a:t>Automatic prediction of next service due</a:t>
            </a:r>
          </a:p>
          <a:p>
            <a:pPr lvl="1"/>
            <a:r>
              <a:rPr lang="en-US" dirty="0" smtClean="0"/>
              <a:t>Appointment fixing by simple SMS reply</a:t>
            </a:r>
          </a:p>
          <a:p>
            <a:pPr lvl="1"/>
            <a:r>
              <a:rPr lang="en-US" dirty="0" smtClean="0"/>
              <a:t>Discount or promotional coupon delivery</a:t>
            </a:r>
          </a:p>
          <a:p>
            <a:pPr lvl="2"/>
            <a:r>
              <a:rPr lang="en-US" dirty="0" smtClean="0"/>
              <a:t>Based on number of visit</a:t>
            </a:r>
          </a:p>
          <a:p>
            <a:pPr lvl="2"/>
            <a:r>
              <a:rPr lang="en-US" dirty="0" smtClean="0"/>
              <a:t>New trial service</a:t>
            </a:r>
          </a:p>
        </p:txBody>
      </p:sp>
    </p:spTree>
    <p:extLst>
      <p:ext uri="{BB962C8B-B14F-4D97-AF65-F5344CB8AC3E}">
        <p14:creationId xmlns:p14="http://schemas.microsoft.com/office/powerpoint/2010/main" val="1713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1752600"/>
          </a:xfrm>
        </p:spPr>
        <p:txBody>
          <a:bodyPr/>
          <a:lstStyle/>
          <a:p>
            <a:r>
              <a:rPr lang="en-US" dirty="0" smtClean="0"/>
              <a:t>Send live demo request mail to demo@munixlive.com,</a:t>
            </a:r>
          </a:p>
          <a:p>
            <a:r>
              <a:rPr lang="en-US" dirty="0" smtClean="0"/>
              <a:t>with your convenient date &amp; time for demo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091682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199055"/>
            <a:ext cx="4005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WiFi service in Saloon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err="1" smtClean="0"/>
              <a:t>Omicorn</a:t>
            </a:r>
            <a:r>
              <a:rPr lang="en-US" dirty="0" smtClean="0"/>
              <a:t> Services</a:t>
            </a:r>
          </a:p>
          <a:p>
            <a:pPr>
              <a:buSzPct val="100000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Contact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48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18350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Customer &amp; </a:t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33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Free WiFi display &amp; connects mobile</a:t>
            </a:r>
          </a:p>
          <a:p>
            <a:r>
              <a:rPr lang="en-US" dirty="0" smtClean="0"/>
              <a:t>Mobile Pop-up with Authentication request</a:t>
            </a:r>
          </a:p>
          <a:p>
            <a:r>
              <a:rPr lang="en-US" dirty="0" smtClean="0"/>
              <a:t>User enters login details.</a:t>
            </a:r>
          </a:p>
          <a:p>
            <a:r>
              <a:rPr lang="en-US" dirty="0" smtClean="0"/>
              <a:t>Munix Redirects to “Todays Fitness Program” page</a:t>
            </a:r>
          </a:p>
          <a:p>
            <a:pPr lvl="1"/>
            <a:r>
              <a:rPr lang="en-US" dirty="0" smtClean="0"/>
              <a:t>Customer’s attendance marked</a:t>
            </a:r>
          </a:p>
          <a:p>
            <a:pPr lvl="1"/>
            <a:r>
              <a:rPr lang="en-US" dirty="0" smtClean="0"/>
              <a:t>Customer see their workout &amp; diet chart</a:t>
            </a:r>
          </a:p>
          <a:p>
            <a:pPr lvl="1"/>
            <a:r>
              <a:rPr lang="en-US" dirty="0" smtClean="0"/>
              <a:t>Diet related information sent by SMS at correct time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Service Provider’s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enrolls for Fitness Program</a:t>
            </a:r>
          </a:p>
          <a:p>
            <a:pPr lvl="1"/>
            <a:r>
              <a:rPr lang="en-US" dirty="0" smtClean="0"/>
              <a:t>Login created and password sent directly to customer via SMS</a:t>
            </a:r>
          </a:p>
          <a:p>
            <a:pPr lvl="1"/>
            <a:r>
              <a:rPr lang="en-US" dirty="0" smtClean="0"/>
              <a:t>Customer is assigned with “Todays Fitness Program”</a:t>
            </a:r>
          </a:p>
          <a:p>
            <a:pPr lvl="1"/>
            <a:r>
              <a:rPr lang="en-US" dirty="0" smtClean="0"/>
              <a:t>Diet related information entered into Munix platform</a:t>
            </a:r>
          </a:p>
          <a:p>
            <a:r>
              <a:rPr lang="en-US" dirty="0" smtClean="0"/>
              <a:t>Munix monitor their </a:t>
            </a:r>
            <a:r>
              <a:rPr lang="en-US" dirty="0" err="1" smtClean="0"/>
              <a:t>WiFi</a:t>
            </a:r>
            <a:r>
              <a:rPr lang="en-US" dirty="0" smtClean="0"/>
              <a:t> usage &amp; log security related details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Service in Saloon / SPA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customized for Saloon / SPA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 Information</a:t>
            </a:r>
          </a:p>
          <a:p>
            <a:r>
              <a:rPr lang="en-US" dirty="0" smtClean="0"/>
              <a:t>Service Request Forms</a:t>
            </a:r>
          </a:p>
          <a:p>
            <a:r>
              <a:rPr lang="en-US" dirty="0" smtClean="0"/>
              <a:t>Recommendation of Services</a:t>
            </a:r>
          </a:p>
          <a:p>
            <a:r>
              <a:rPr lang="en-US" dirty="0" smtClean="0"/>
              <a:t>Discount Coupons</a:t>
            </a:r>
          </a:p>
          <a:p>
            <a:r>
              <a:rPr lang="en-US" dirty="0" smtClean="0"/>
              <a:t>Entertainment services</a:t>
            </a:r>
          </a:p>
          <a:p>
            <a:r>
              <a:rPr lang="en-US" dirty="0" smtClean="0"/>
              <a:t>Feedback Management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97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449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Munix – How it works?</vt:lpstr>
      <vt:lpstr>PowerPoint Presentation</vt:lpstr>
      <vt:lpstr>PowerPoint Presentation</vt:lpstr>
      <vt:lpstr>How it works – User’s view</vt:lpstr>
      <vt:lpstr>How it works – Service Provider’s view</vt:lpstr>
      <vt:lpstr>WiFi Service in Saloon / SPA</vt:lpstr>
      <vt:lpstr>Services customized for Saloon / SPA</vt:lpstr>
      <vt:lpstr>Service Information</vt:lpstr>
      <vt:lpstr>Service Request Forms</vt:lpstr>
      <vt:lpstr>Recommendation of Services</vt:lpstr>
      <vt:lpstr>Discount Coupons</vt:lpstr>
      <vt:lpstr>Subscription Renewals</vt:lpstr>
      <vt:lpstr>Entertainment Service</vt:lpstr>
      <vt:lpstr>Feedback Management</vt:lpstr>
      <vt:lpstr>Omicorn Services</vt:lpstr>
      <vt:lpstr>Automated Marketing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74</cp:revision>
  <dcterms:created xsi:type="dcterms:W3CDTF">2015-03-24T07:24:09Z</dcterms:created>
  <dcterms:modified xsi:type="dcterms:W3CDTF">2017-02-26T18:40:33Z</dcterms:modified>
</cp:coreProperties>
</file>