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60" r:id="rId6"/>
    <p:sldId id="280" r:id="rId7"/>
    <p:sldId id="261" r:id="rId8"/>
    <p:sldId id="262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3" r:id="rId17"/>
    <p:sldId id="269" r:id="rId18"/>
    <p:sldId id="281" r:id="rId19"/>
    <p:sldId id="265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9DF"/>
    <a:srgbClr val="ED1C24"/>
    <a:srgbClr val="B8D53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021288"/>
            <a:ext cx="46707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378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80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82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49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1"/>
            <a:ext cx="7772400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09120"/>
            <a:ext cx="7772400" cy="8640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1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95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234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7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77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7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38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7786" y="5722324"/>
            <a:ext cx="9180000" cy="947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 userDrawn="1"/>
        </p:nvSpPr>
        <p:spPr>
          <a:xfrm>
            <a:off x="-7786" y="6669360"/>
            <a:ext cx="9180000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82245" y="5868327"/>
            <a:ext cx="2880320" cy="729025"/>
            <a:chOff x="251520" y="5680759"/>
            <a:chExt cx="2880320" cy="7290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04" y="44624"/>
            <a:ext cx="89670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96" y="836712"/>
            <a:ext cx="89629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8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-4371"/>
            <a:ext cx="9162969" cy="495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7786" y="4581128"/>
            <a:ext cx="9180000" cy="2304256"/>
            <a:chOff x="-7786" y="4581128"/>
            <a:chExt cx="9180000" cy="2304256"/>
          </a:xfrm>
        </p:grpSpPr>
        <p:sp>
          <p:nvSpPr>
            <p:cNvPr id="10" name="Rectangle 9"/>
            <p:cNvSpPr/>
            <p:nvPr/>
          </p:nvSpPr>
          <p:spPr>
            <a:xfrm>
              <a:off x="-7786" y="4581128"/>
              <a:ext cx="9180000" cy="2088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7786" y="6669360"/>
              <a:ext cx="918000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2245" y="5722324"/>
            <a:ext cx="2880320" cy="729025"/>
            <a:chOff x="251520" y="5680759"/>
            <a:chExt cx="2880320" cy="729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82889" y="5825009"/>
            <a:ext cx="189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www.munixlive.com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info@munixlive.com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069" y="2840449"/>
            <a:ext cx="611770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</a:t>
            </a:r>
            <a:r>
              <a:rPr lang="en-US" sz="6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6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30" y="3790781"/>
            <a:ext cx="689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Customer Profiling, Frequency Analysis, Location Mapping, Movement Analysis, </a:t>
            </a:r>
            <a:r>
              <a:rPr lang="en-US" b="1" dirty="0"/>
              <a:t>VIP recognition, </a:t>
            </a:r>
            <a:r>
              <a:rPr lang="en-US" b="1" dirty="0" smtClean="0"/>
              <a:t>Time Analysis, and much more ….</a:t>
            </a:r>
            <a:endParaRPr lang="en-IN" b="1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5" y="116632"/>
            <a:ext cx="2484156" cy="24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Registration with Coupon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WiFi</a:t>
            </a:r>
            <a:r>
              <a:rPr lang="en-US" dirty="0" smtClean="0"/>
              <a:t> Users register themselves using the registration link available in the login page, but need coupon code.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Café, Restaurant, Hotels, Shopping Mall, Hospitals,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Controlled access as coupon required for registration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Requires facility to supply coupons to </a:t>
            </a:r>
            <a:r>
              <a:rPr lang="en-US" dirty="0" err="1" smtClean="0"/>
              <a:t>WiFi</a:t>
            </a:r>
            <a:r>
              <a:rPr lang="en-US" dirty="0" smtClean="0"/>
              <a:t> Users</a:t>
            </a:r>
          </a:p>
        </p:txBody>
      </p:sp>
    </p:spTree>
    <p:extLst>
      <p:ext uri="{BB962C8B-B14F-4D97-AF65-F5344CB8AC3E}">
        <p14:creationId xmlns:p14="http://schemas.microsoft.com/office/powerpoint/2010/main" val="5165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KIOSK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Self/Assisted registration using KIOSK (one of your computer may also be used as KIOSK).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Café, Restaurants, Hotels, Shopping Mall, Hospitals,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Controlled access as registration done at KIOSK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Requires facility/manpower to help registration</a:t>
            </a:r>
          </a:p>
        </p:txBody>
      </p:sp>
    </p:spTree>
    <p:extLst>
      <p:ext uri="{BB962C8B-B14F-4D97-AF65-F5344CB8AC3E}">
        <p14:creationId xmlns:p14="http://schemas.microsoft.com/office/powerpoint/2010/main" val="31246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Party Software Integration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Munix will be connected to </a:t>
            </a:r>
            <a:r>
              <a:rPr lang="en-US" dirty="0" smtClean="0"/>
              <a:t>external third part software solution like Hotel Management System or Hospital Management System or Loyalty Programs. Munix Automatically </a:t>
            </a:r>
            <a:r>
              <a:rPr lang="en-US" dirty="0" smtClean="0"/>
              <a:t>authenticate </a:t>
            </a:r>
            <a:r>
              <a:rPr lang="en-US" dirty="0" smtClean="0"/>
              <a:t>software users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Restaurant, Hotel, Resorts, </a:t>
            </a:r>
            <a:r>
              <a:rPr lang="en-US" dirty="0" smtClean="0"/>
              <a:t>Hospitals, Retail Outlets, etc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Controlled, access only for </a:t>
            </a:r>
            <a:r>
              <a:rPr lang="en-US" dirty="0" smtClean="0"/>
              <a:t>validated guests</a:t>
            </a:r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Requires support from </a:t>
            </a:r>
            <a:r>
              <a:rPr lang="en-US" dirty="0" smtClean="0"/>
              <a:t>third party software vendor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Customized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Munix authentication solution can be customized to suit your unique requirements like subscribers, membership systems, privilege customer, etc.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Club or any membership based programs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Controlled access</a:t>
            </a:r>
          </a:p>
          <a:p>
            <a:pPr lvl="1"/>
            <a:r>
              <a:rPr lang="en-US" dirty="0" smtClean="0"/>
              <a:t>Enhanced used experience</a:t>
            </a:r>
          </a:p>
          <a:p>
            <a:r>
              <a:rPr lang="en-US" dirty="0" smtClean="0"/>
              <a:t>Challenges </a:t>
            </a:r>
          </a:p>
          <a:p>
            <a:pPr lvl="1"/>
            <a:r>
              <a:rPr lang="en-US" dirty="0" smtClean="0"/>
              <a:t>Requires technical support in integration</a:t>
            </a:r>
          </a:p>
          <a:p>
            <a:pPr lvl="1"/>
            <a:r>
              <a:rPr lang="en-US" dirty="0" smtClean="0"/>
              <a:t>Will attract additional development charges</a:t>
            </a:r>
          </a:p>
        </p:txBody>
      </p:sp>
    </p:spTree>
    <p:extLst>
      <p:ext uri="{BB962C8B-B14F-4D97-AF65-F5344CB8AC3E}">
        <p14:creationId xmlns:p14="http://schemas.microsoft.com/office/powerpoint/2010/main" val="2724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Delivery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2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Delivery Options &amp; Challenges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Coupons</a:t>
            </a:r>
          </a:p>
          <a:p>
            <a:pPr lvl="1"/>
            <a:r>
              <a:rPr lang="en-US" dirty="0" smtClean="0"/>
              <a:t>Pre-printed coupons may be given to users.</a:t>
            </a:r>
          </a:p>
          <a:p>
            <a:r>
              <a:rPr lang="en-US" dirty="0" smtClean="0"/>
              <a:t>SMS – Short Message Service</a:t>
            </a:r>
          </a:p>
          <a:p>
            <a:pPr lvl="1"/>
            <a:r>
              <a:rPr lang="en-US" dirty="0" smtClean="0"/>
              <a:t>Password directly delivered to user’s mobile via SMS</a:t>
            </a:r>
          </a:p>
          <a:p>
            <a:r>
              <a:rPr lang="en-US" dirty="0" smtClean="0"/>
              <a:t>Challenges in SMS</a:t>
            </a:r>
          </a:p>
          <a:p>
            <a:pPr lvl="1"/>
            <a:r>
              <a:rPr lang="en-US" dirty="0" smtClean="0"/>
              <a:t>Customer should have connectivity to receive SMS</a:t>
            </a:r>
          </a:p>
          <a:p>
            <a:pPr lvl="1"/>
            <a:r>
              <a:rPr lang="en-US" dirty="0" smtClean="0"/>
              <a:t>Sending SMS to foreign numbers will be costly</a:t>
            </a:r>
          </a:p>
          <a:p>
            <a:pPr lvl="1"/>
            <a:r>
              <a:rPr lang="en-US" dirty="0" smtClean="0"/>
              <a:t>Foreigners can obtain mobile connection only after 24 hours of stay within India</a:t>
            </a:r>
          </a:p>
        </p:txBody>
      </p:sp>
    </p:spTree>
    <p:extLst>
      <p:ext uri="{BB962C8B-B14F-4D97-AF65-F5344CB8AC3E}">
        <p14:creationId xmlns:p14="http://schemas.microsoft.com/office/powerpoint/2010/main" val="35716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Intelligence, Automated Marketing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Reporting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4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Business Intelligence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" y="836712"/>
            <a:ext cx="89629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Customer Database Building &amp; Profiling</a:t>
            </a:r>
          </a:p>
          <a:p>
            <a:pPr lvl="1"/>
            <a:r>
              <a:rPr lang="en-US" dirty="0" smtClean="0"/>
              <a:t>Builds customer database with mobile no confirmation</a:t>
            </a:r>
          </a:p>
          <a:p>
            <a:pPr lvl="1"/>
            <a:r>
              <a:rPr lang="en-US" dirty="0" smtClean="0"/>
              <a:t>Profiles customer using device &amp; Access details</a:t>
            </a:r>
          </a:p>
          <a:p>
            <a:pPr lvl="1"/>
            <a:r>
              <a:rPr lang="en-US" dirty="0" smtClean="0"/>
              <a:t>Frequency of visit &amp; Time Spent – Reports</a:t>
            </a:r>
          </a:p>
          <a:p>
            <a:r>
              <a:rPr lang="en-US" dirty="0" smtClean="0"/>
              <a:t>Store Related Reports</a:t>
            </a:r>
          </a:p>
          <a:p>
            <a:pPr lvl="1"/>
            <a:r>
              <a:rPr lang="en-US" dirty="0" smtClean="0"/>
              <a:t>Busy &amp; Idle </a:t>
            </a:r>
            <a:r>
              <a:rPr lang="en-US" dirty="0"/>
              <a:t>resource recognition</a:t>
            </a:r>
            <a:endParaRPr lang="en-US" dirty="0" smtClean="0"/>
          </a:p>
          <a:p>
            <a:pPr lvl="1"/>
            <a:r>
              <a:rPr lang="en-US" dirty="0" smtClean="0"/>
              <a:t>Customer movement analysis</a:t>
            </a:r>
          </a:p>
          <a:p>
            <a:pPr lvl="1"/>
            <a:r>
              <a:rPr lang="en-US" dirty="0"/>
              <a:t>VIP </a:t>
            </a:r>
            <a:r>
              <a:rPr lang="en-US" dirty="0" smtClean="0"/>
              <a:t>recognition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Marketing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" y="836712"/>
            <a:ext cx="89629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Automatic Marketing based on various conditions</a:t>
            </a:r>
            <a:endParaRPr lang="en-US" dirty="0" smtClean="0"/>
          </a:p>
          <a:p>
            <a:pPr lvl="1"/>
            <a:r>
              <a:rPr lang="en-US" dirty="0" smtClean="0"/>
              <a:t>Based on number of visits</a:t>
            </a:r>
            <a:endParaRPr lang="en-US" dirty="0" smtClean="0"/>
          </a:p>
          <a:p>
            <a:pPr lvl="1"/>
            <a:r>
              <a:rPr lang="en-US" dirty="0" smtClean="0"/>
              <a:t>No Show period</a:t>
            </a:r>
            <a:endParaRPr lang="en-US" dirty="0" smtClean="0"/>
          </a:p>
          <a:p>
            <a:pPr lvl="1"/>
            <a:r>
              <a:rPr lang="en-US" dirty="0" smtClean="0"/>
              <a:t>Length of Stay within your premises</a:t>
            </a:r>
          </a:p>
          <a:p>
            <a:pPr lvl="1"/>
            <a:r>
              <a:rPr lang="en-US" dirty="0" smtClean="0"/>
              <a:t>VIP </a:t>
            </a:r>
            <a:r>
              <a:rPr lang="en-US" dirty="0" err="1" smtClean="0"/>
              <a:t>Recognization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Omicorn</a:t>
            </a:r>
            <a:r>
              <a:rPr lang="en-US" dirty="0" smtClean="0"/>
              <a:t> Services</a:t>
            </a:r>
            <a:endParaRPr lang="en-US" dirty="0" smtClean="0"/>
          </a:p>
          <a:p>
            <a:pPr lvl="1"/>
            <a:r>
              <a:rPr lang="en-US" dirty="0" smtClean="0"/>
              <a:t>Promotion based on learnings</a:t>
            </a:r>
            <a:endParaRPr lang="en-US" dirty="0" smtClean="0"/>
          </a:p>
          <a:p>
            <a:pPr lvl="1"/>
            <a:r>
              <a:rPr lang="en-US" dirty="0" smtClean="0"/>
              <a:t>Customer requirement predictions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3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Completely customizable as per your unique requirements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20880" cy="20882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Send live demo request mail to </a:t>
            </a:r>
            <a:r>
              <a:rPr lang="en-US" dirty="0" smtClean="0"/>
              <a:t>demo@munixlive.com</a:t>
            </a:r>
            <a:r>
              <a:rPr lang="en-US" dirty="0" smtClean="0"/>
              <a:t>,</a:t>
            </a:r>
          </a:p>
          <a:p>
            <a:r>
              <a:rPr lang="en-US" dirty="0" smtClean="0"/>
              <a:t>with your convenient date &amp; time for demo,</a:t>
            </a:r>
          </a:p>
          <a:p>
            <a:r>
              <a:rPr lang="en-US" dirty="0" smtClean="0"/>
              <a:t>Our representative will be in touch with you.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4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55976" y="980728"/>
            <a:ext cx="0" cy="4536504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3607" y="980728"/>
            <a:ext cx="1956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Agenda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67153" y="2060848"/>
            <a:ext cx="44372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/>
              <a:t> </a:t>
            </a:r>
            <a:r>
              <a:rPr lang="en-US" dirty="0" smtClean="0"/>
              <a:t>     Introduction</a:t>
            </a:r>
            <a:endParaRPr lang="en-US" dirty="0" smtClean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Munix – How it works?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 smtClean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Internal Architecture</a:t>
            </a:r>
          </a:p>
          <a:p>
            <a:pPr>
              <a:buSzPct val="100000"/>
            </a:pPr>
            <a:endParaRPr lang="en-US" dirty="0" smtClean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Authentication Mechanism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Password Delivery</a:t>
            </a:r>
            <a:endParaRPr lang="en-US" dirty="0" smtClean="0"/>
          </a:p>
          <a:p>
            <a:pPr>
              <a:buSzPct val="100000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</a:t>
            </a:r>
            <a:r>
              <a:rPr lang="en-US" dirty="0" smtClean="0"/>
              <a:t>Business Intelligence &amp; Automation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2" y="980728"/>
            <a:ext cx="931168" cy="9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valuable time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4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Munix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704856" cy="33123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2189DF"/>
                </a:solidFill>
              </a:rPr>
              <a:t>Munix is a WiFi based Business Intelligence Solution. </a:t>
            </a:r>
            <a:r>
              <a:rPr lang="en-US" dirty="0" smtClean="0">
                <a:solidFill>
                  <a:srgbClr val="2189DF"/>
                </a:solidFill>
              </a:rPr>
              <a:t>It helps you to deploy WiFi Hotspot in your business premises and collect information regarding your customers and their behavior. </a:t>
            </a:r>
          </a:p>
          <a:p>
            <a:endParaRPr lang="en-US" dirty="0" smtClean="0">
              <a:solidFill>
                <a:srgbClr val="2189DF"/>
              </a:solidFill>
            </a:endParaRPr>
          </a:p>
          <a:p>
            <a:r>
              <a:rPr lang="en-US" dirty="0" err="1" smtClean="0">
                <a:solidFill>
                  <a:srgbClr val="2189DF"/>
                </a:solidFill>
              </a:rPr>
              <a:t>Omicorn</a:t>
            </a:r>
            <a:r>
              <a:rPr lang="en-US" dirty="0">
                <a:solidFill>
                  <a:srgbClr val="2189DF"/>
                </a:solidFill>
              </a:rPr>
              <a:t>:</a:t>
            </a:r>
            <a:r>
              <a:rPr lang="en-US" dirty="0" smtClean="0">
                <a:solidFill>
                  <a:srgbClr val="2189DF"/>
                </a:solidFill>
              </a:rPr>
              <a:t> Artificial Intelligence and Machine Learning Engine in Munix makes use of the collected information to achieve Business Intelligence reports and promote your business in various ways.</a:t>
            </a:r>
          </a:p>
          <a:p>
            <a:endParaRPr lang="en-IN" dirty="0">
              <a:solidFill>
                <a:srgbClr val="2189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– How it works?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&amp; Architecture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36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619672" y="692696"/>
            <a:ext cx="5165078" cy="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-30368" y="326"/>
            <a:ext cx="9183170" cy="5688632"/>
            <a:chOff x="0" y="686777"/>
            <a:chExt cx="9144000" cy="6054591"/>
          </a:xfrm>
        </p:grpSpPr>
        <p:sp>
          <p:nvSpPr>
            <p:cNvPr id="4" name="Isosceles Triangle 3"/>
            <p:cNvSpPr/>
            <p:nvPr/>
          </p:nvSpPr>
          <p:spPr>
            <a:xfrm>
              <a:off x="0" y="686777"/>
              <a:ext cx="9144000" cy="4182383"/>
            </a:xfrm>
            <a:prstGeom prst="triangle">
              <a:avLst>
                <a:gd name="adj" fmla="val 100000"/>
              </a:avLst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869160"/>
              <a:ext cx="9144000" cy="1872208"/>
            </a:xfrm>
            <a:prstGeom prst="rect">
              <a:avLst/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623" y="42280"/>
            <a:ext cx="2198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Off premises Infrastructure</a:t>
            </a:r>
            <a:endParaRPr lang="en-IN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99913" y="5353471"/>
            <a:ext cx="210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 premises Infrastructure</a:t>
            </a:r>
            <a:endParaRPr lang="en-IN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6907" y="2103239"/>
            <a:ext cx="256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Authentication, Accounting, Log &amp;</a:t>
            </a:r>
          </a:p>
          <a:p>
            <a:pPr algn="ctr"/>
            <a:r>
              <a:rPr lang="en-US" sz="1200" b="1" dirty="0" smtClean="0"/>
              <a:t>Business Intelligence Analytics Server</a:t>
            </a:r>
            <a:endParaRPr lang="en-IN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25" y="2190055"/>
            <a:ext cx="451485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" y="320803"/>
            <a:ext cx="2535535" cy="2100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4328" y="3933056"/>
            <a:ext cx="167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Optional </a:t>
            </a:r>
          </a:p>
          <a:p>
            <a:pPr algn="ctr"/>
            <a:r>
              <a:rPr lang="en-US" sz="1200" b="1" dirty="0" smtClean="0"/>
              <a:t>Local Server for</a:t>
            </a:r>
          </a:p>
          <a:p>
            <a:pPr algn="ctr"/>
            <a:r>
              <a:rPr lang="en-US" sz="1200" b="1" dirty="0" smtClean="0"/>
              <a:t>Apps, Online Sales, etc.</a:t>
            </a:r>
            <a:endParaRPr lang="en-IN" sz="1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785248" y="4802963"/>
            <a:ext cx="2654240" cy="786277"/>
            <a:chOff x="329339" y="5927489"/>
            <a:chExt cx="2654240" cy="7862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39" y="5927489"/>
              <a:ext cx="786277" cy="7862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53" y="6021288"/>
              <a:ext cx="792088" cy="6057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979" y="5973961"/>
              <a:ext cx="609600" cy="6096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392310" y="4293096"/>
            <a:ext cx="1591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Access Point</a:t>
            </a:r>
            <a:endParaRPr lang="en-IN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1721" y="5456257"/>
            <a:ext cx="2703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Clients (Laptop, Tab &amp; Mobile)</a:t>
            </a:r>
            <a:endParaRPr lang="en-IN" sz="1200" b="1" dirty="0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6231891" y="1625093"/>
            <a:ext cx="1525976" cy="525278"/>
          </a:xfrm>
          <a:prstGeom prst="bentConnector3">
            <a:avLst/>
          </a:prstGeom>
          <a:ln w="63500" cmpd="dbl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6372200" y="126504"/>
            <a:ext cx="1875656" cy="1256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Internet</a:t>
            </a:r>
            <a:endParaRPr lang="en-IN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2661846" y="2706140"/>
            <a:ext cx="4258708" cy="1426352"/>
            <a:chOff x="6660232" y="3717032"/>
            <a:chExt cx="1241655" cy="115212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29" y="3001888"/>
            <a:ext cx="1507232" cy="150723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411220" y="2708920"/>
            <a:ext cx="981333" cy="1008112"/>
            <a:chOff x="6660232" y="3717032"/>
            <a:chExt cx="1241655" cy="115212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996952"/>
            <a:ext cx="1008112" cy="10081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56176" y="1469022"/>
            <a:ext cx="10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Dual Internet </a:t>
            </a:r>
          </a:p>
          <a:p>
            <a:pPr algn="ctr"/>
            <a:r>
              <a:rPr lang="en-US" sz="1200" b="1" dirty="0" smtClean="0"/>
              <a:t>Connection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34032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/>
      <p:bldP spid="22" grpId="0"/>
      <p:bldP spid="23" grpId="0"/>
      <p:bldP spid="1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5"/>
          <p:cNvSpPr/>
          <p:nvPr/>
        </p:nvSpPr>
        <p:spPr>
          <a:xfrm>
            <a:off x="683568" y="1991323"/>
            <a:ext cx="1152128" cy="2160240"/>
          </a:xfrm>
          <a:prstGeom prst="flowChartMagneticDisk">
            <a:avLst/>
          </a:prstGeom>
          <a:solidFill>
            <a:srgbClr val="218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Customer &amp; </a:t>
            </a:r>
            <a:br>
              <a:rPr lang="en-US" sz="1400" b="1" dirty="0" smtClean="0"/>
            </a:br>
            <a:r>
              <a:rPr lang="en-US" sz="1400" b="1" dirty="0" smtClean="0"/>
              <a:t>their behavior Information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2117" y="1995118"/>
            <a:ext cx="3048000" cy="215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80" y="2204864"/>
            <a:ext cx="1187624" cy="1159607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4151564"/>
            <a:ext cx="1840978" cy="1293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288983"/>
            <a:ext cx="1599890" cy="1843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675" y="2588165"/>
            <a:ext cx="636893" cy="1024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2779" y="1789880"/>
            <a:ext cx="1782544" cy="26213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48567" y="44624"/>
            <a:ext cx="210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Profiling &amp; Classification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23380" y="3337828"/>
            <a:ext cx="113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Business</a:t>
            </a:r>
          </a:p>
          <a:p>
            <a:pPr algn="ctr"/>
            <a:r>
              <a:rPr lang="en-US" sz="1400" b="1" dirty="0" smtClean="0"/>
              <a:t>Intelligence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5353471"/>
            <a:ext cx="225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Automated Marketing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15816" y="4536784"/>
            <a:ext cx="143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Omicorn</a:t>
            </a:r>
            <a:r>
              <a:rPr lang="en-US" sz="1400" b="1" dirty="0"/>
              <a:t> </a:t>
            </a:r>
            <a:r>
              <a:rPr lang="en-US" sz="1400" b="1" dirty="0" smtClean="0"/>
              <a:t>Engine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848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User’s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sees </a:t>
            </a:r>
            <a:r>
              <a:rPr lang="en-US" dirty="0" err="1" smtClean="0"/>
              <a:t>WiFi</a:t>
            </a:r>
            <a:r>
              <a:rPr lang="en-US" dirty="0" smtClean="0"/>
              <a:t> Availability &amp; connects the device</a:t>
            </a:r>
          </a:p>
          <a:p>
            <a:r>
              <a:rPr lang="en-US" dirty="0" smtClean="0"/>
              <a:t>Device Pop-up with Authentication request</a:t>
            </a:r>
          </a:p>
          <a:p>
            <a:r>
              <a:rPr lang="en-US" dirty="0" smtClean="0"/>
              <a:t>User selects “Registration”  &amp; Submit required details including Mobile number.</a:t>
            </a:r>
          </a:p>
          <a:p>
            <a:r>
              <a:rPr lang="en-US" dirty="0" smtClean="0"/>
              <a:t>Munix Cloud delivers </a:t>
            </a:r>
            <a:r>
              <a:rPr lang="en-US" dirty="0" smtClean="0"/>
              <a:t>OTP by </a:t>
            </a:r>
            <a:r>
              <a:rPr lang="en-US" dirty="0" smtClean="0"/>
              <a:t>SMS</a:t>
            </a:r>
          </a:p>
          <a:p>
            <a:r>
              <a:rPr lang="en-US" dirty="0" smtClean="0"/>
              <a:t>User uses the given password to access Internet</a:t>
            </a:r>
          </a:p>
          <a:p>
            <a:r>
              <a:rPr lang="en-US" dirty="0" smtClean="0"/>
              <a:t>On expiry, Munix forces user to logout</a:t>
            </a:r>
          </a:p>
        </p:txBody>
      </p:sp>
    </p:spTree>
    <p:extLst>
      <p:ext uri="{BB962C8B-B14F-4D97-AF65-F5344CB8AC3E}">
        <p14:creationId xmlns:p14="http://schemas.microsoft.com/office/powerpoint/2010/main" val="34351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Service Provider’s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 uses the given password to access Internet</a:t>
            </a:r>
          </a:p>
          <a:p>
            <a:r>
              <a:rPr lang="en-US" dirty="0" smtClean="0"/>
              <a:t>Munix Cloud logs usage</a:t>
            </a:r>
          </a:p>
          <a:p>
            <a:pPr lvl="1"/>
            <a:r>
              <a:rPr lang="en-US" dirty="0" smtClean="0"/>
              <a:t>MAC address, Time, Sites Visited</a:t>
            </a:r>
          </a:p>
          <a:p>
            <a:r>
              <a:rPr lang="en-US" dirty="0" err="1" smtClean="0"/>
              <a:t>Omicorn</a:t>
            </a:r>
            <a:r>
              <a:rPr lang="en-US" dirty="0" smtClean="0"/>
              <a:t> Engine </a:t>
            </a:r>
            <a:r>
              <a:rPr lang="en-US" dirty="0" smtClean="0"/>
              <a:t>Generates </a:t>
            </a:r>
            <a:r>
              <a:rPr lang="en-US" dirty="0" smtClean="0"/>
              <a:t>Additional Information</a:t>
            </a:r>
            <a:endParaRPr lang="en-US" dirty="0" smtClean="0"/>
          </a:p>
          <a:p>
            <a:pPr lvl="1"/>
            <a:r>
              <a:rPr lang="en-US" dirty="0" smtClean="0"/>
              <a:t>Profile customers using </a:t>
            </a:r>
            <a:r>
              <a:rPr lang="en-US" dirty="0" smtClean="0"/>
              <a:t>devices</a:t>
            </a:r>
            <a:endParaRPr lang="en-US" dirty="0" smtClean="0"/>
          </a:p>
          <a:p>
            <a:pPr lvl="1"/>
            <a:r>
              <a:rPr lang="en-US" dirty="0" smtClean="0"/>
              <a:t>Update frequency &amp; time Analysis</a:t>
            </a:r>
          </a:p>
          <a:p>
            <a:pPr lvl="1"/>
            <a:r>
              <a:rPr lang="en-US" dirty="0" smtClean="0"/>
              <a:t>Sends SMS alert to users regarding the products/Services</a:t>
            </a:r>
          </a:p>
          <a:p>
            <a:pPr lvl="1"/>
            <a:r>
              <a:rPr lang="en-US" dirty="0" smtClean="0"/>
              <a:t>Location mapping &amp; Movement Analysis</a:t>
            </a:r>
          </a:p>
          <a:p>
            <a:pPr lvl="1"/>
            <a:r>
              <a:rPr lang="en-US" dirty="0" smtClean="0"/>
              <a:t>Generates Consolidation Reports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56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Authentication Mechanism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8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682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Introduction to Munix</vt:lpstr>
      <vt:lpstr>Munix – How it works?</vt:lpstr>
      <vt:lpstr>PowerPoint Presentation</vt:lpstr>
      <vt:lpstr>PowerPoint Presentation</vt:lpstr>
      <vt:lpstr>How it works – User’s view</vt:lpstr>
      <vt:lpstr>How it works – Service Provider’s view</vt:lpstr>
      <vt:lpstr>User Authentication Mechanism</vt:lpstr>
      <vt:lpstr>Self Registration with Coupon</vt:lpstr>
      <vt:lpstr>Service KIOSK</vt:lpstr>
      <vt:lpstr>Third Party Software Integration</vt:lpstr>
      <vt:lpstr>Customized</vt:lpstr>
      <vt:lpstr>Password Delivery</vt:lpstr>
      <vt:lpstr>Password Delivery Options &amp; Challenges</vt:lpstr>
      <vt:lpstr>Business Intelligence, Automated Marketing &amp; Reporting</vt:lpstr>
      <vt:lpstr>Munix Business Intelligence Reporting</vt:lpstr>
      <vt:lpstr>Automated Marketing</vt:lpstr>
      <vt:lpstr>Munix Completely customizable as per your unique requirements</vt:lpstr>
      <vt:lpstr>Thank you very much  for your valuable time</vt:lpstr>
    </vt:vector>
  </TitlesOfParts>
  <Company>Ransys Bios Technologies Pte.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Parasuraman Raman</dc:creator>
  <cp:lastModifiedBy>Microsoft</cp:lastModifiedBy>
  <cp:revision>94</cp:revision>
  <dcterms:created xsi:type="dcterms:W3CDTF">2015-03-24T07:24:09Z</dcterms:created>
  <dcterms:modified xsi:type="dcterms:W3CDTF">2017-02-26T18:42:49Z</dcterms:modified>
</cp:coreProperties>
</file>